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FAE96-0BCE-4D5F-8995-8A26F4266F38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9267C-8DF0-4214-8E80-50E40F560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2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07D-336E-4A16-9571-4B08AA669428}" type="datetime1">
              <a:rPr lang="ru-RU" smtClean="0"/>
              <a:t>06.06.2022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6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B976-CC1B-4953-9FBE-1517C175C6D2}" type="datetime1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Ф.И.О. заявителя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208957" y="1556792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500">
                <a:solidFill>
                  <a:schemeClr val="accent6">
                    <a:lumMod val="75000"/>
                  </a:schemeClr>
                </a:solidFill>
              </a:rPr>
              <a:t>ЛИДЕРЫ </a:t>
            </a:r>
            <a:r>
              <a:rPr lang="ru-RU" sz="3500" dirty="0">
                <a:solidFill>
                  <a:schemeClr val="accent6">
                    <a:lumMod val="75000"/>
                  </a:schemeClr>
                </a:solidFill>
              </a:rPr>
              <a:t>ОТРАСЛИ</a:t>
            </a:r>
          </a:p>
          <a:p>
            <a:pPr algn="l" defTabSz="390525"/>
            <a:r>
              <a:rPr lang="ru-RU" sz="2600" dirty="0">
                <a:solidFill>
                  <a:schemeClr val="bg2">
                    <a:lumMod val="25000"/>
                  </a:schemeClr>
                </a:solidFill>
              </a:rPr>
              <a:t>(укажите название номинации)</a:t>
            </a:r>
          </a:p>
          <a:p>
            <a:pPr algn="l" defTabSz="390525"/>
            <a:r>
              <a:rPr lang="ru-RU" sz="26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179676" y="3212976"/>
            <a:ext cx="5652628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77850">
              <a:spcBef>
                <a:spcPct val="0"/>
              </a:spcBef>
              <a:buNone/>
            </a:pPr>
            <a:r>
              <a:rPr lang="ru-RU" dirty="0">
                <a:solidFill>
                  <a:srgbClr val="CA9B50"/>
                </a:solidFill>
              </a:rPr>
              <a:t>Укажите название компании, которая представляет номинацию, логотип</a:t>
            </a:r>
          </a:p>
          <a:p>
            <a:pPr marL="0" indent="0" defTabSz="577850">
              <a:spcBef>
                <a:spcPct val="0"/>
              </a:spcBef>
              <a:buNone/>
            </a:pPr>
            <a:endParaRPr lang="ru-RU" dirty="0">
              <a:solidFill>
                <a:srgbClr val="CA9B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359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1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164421" y="692696"/>
            <a:ext cx="2160240" cy="3270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Компания года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Бренд года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Лицензия и лицензионная продукция года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Франчайзинг года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Магазин и интернет-магазин года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Социальный маркетинговый проект года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Устойчивое развитие, КСО и благотворительность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5963" algn="just">
              <a:lnSpc>
                <a:spcPct val="150000"/>
              </a:lnSpc>
            </a:pP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Подстрочник удалить</a:t>
            </a:r>
          </a:p>
          <a:p>
            <a:endParaRPr lang="ru-RU" sz="800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DF6D64E-4B00-0E35-FCE2-7F93522FC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0" y="-11424"/>
            <a:ext cx="1796720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A050EEA-F150-5E5B-D9A6-C1DE1FC3F51D}"/>
              </a:ext>
            </a:extLst>
          </p:cNvPr>
          <p:cNvSpPr txBox="1"/>
          <p:nvPr/>
        </p:nvSpPr>
        <p:spPr>
          <a:xfrm>
            <a:off x="3287688" y="4941168"/>
            <a:ext cx="57015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390525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Наименование продукта (серии)</a:t>
            </a:r>
          </a:p>
          <a:p>
            <a:pPr algn="l" defTabSz="390525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Бренд  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3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ВИЗИТНАЯ КАРТОЧКА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359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Кратко представьте свою компанию/проект: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- Специализация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- Особенности/отличия 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Для кого предназначен товар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услуга </a:t>
            </a:r>
          </a:p>
          <a:p>
            <a:pPr marL="354013" lvl="1" indent="-265113">
              <a:spcBef>
                <a:spcPts val="3200"/>
              </a:spcBef>
              <a:buFontTx/>
              <a:buChar char="-"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Возрастная категория </a:t>
            </a:r>
          </a:p>
          <a:p>
            <a:pPr marL="354013" lvl="1" indent="-265113">
              <a:spcBef>
                <a:spcPts val="3200"/>
              </a:spcBef>
              <a:buFontTx/>
              <a:buChar char="-"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Логотип или фото продукта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/</a:t>
            </a:r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если услуга, то фото заявителя.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Ф.И.О. заявителя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536160" y="3484741"/>
            <a:ext cx="26642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LOGO</a:t>
            </a:r>
            <a:endParaRPr lang="ru-RU" sz="4800" b="1" dirty="0">
              <a:ln w="1905"/>
              <a:solidFill>
                <a:schemeClr val="bg1">
                  <a:lumMod val="8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800" b="1" dirty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или фото</a:t>
            </a:r>
          </a:p>
          <a:p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F2EBEEB-5705-4664-A70A-ECEDEC86F1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-11424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5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КЛЮЧЕВЫЕ РЕЗУЛЬТАТЫ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Перечислите основные достижения/отличия, которые дают основания для победы в данной номинации. Это могут быть: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успешный результат на рынке;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Новая идея / новая ниша / новый продукт;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подтверждающие достижения исследования, рейтинги и т.п.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3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7190731-39A2-14A5-91F3-5CD7E6596D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-11424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ИННОВАЦИИ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1270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Опишите инновации или новые подходы, которые вы привнесли в свою работу, на рынок, которые повлияли на индустрию в целом.</a:t>
            </a:r>
          </a:p>
          <a:p>
            <a:pPr marL="444500" lvl="1" indent="12700">
              <a:buNone/>
            </a:pP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4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C5BF118-E542-AD29-0D47-B7B9FA0130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-11424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5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ДИНАМИКА РАЗВИТИЯ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15680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На этом слайде опишите как и какими темпами развивается ваша компания/проект. Важно показать, что это развитие происходит опережающими темпами по сравнению с другими участниками отрасли/конкурентами.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5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CC864EF-3F37-7A72-FC2F-1C63CEE6B1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-11424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8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ПРИЗНАНИЕ УСПЕХА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Укажите все имеющиеся достижения представляемой компании/проекта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товара на рынке. Это могут быть: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популярность у аудитории детей и родителей;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распространение в торговых сетях;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финансовые показатели продаж;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другие признаки признания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6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D548A95-568B-FAF1-4173-E53F62AFFF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-11424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8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СОЦИАЛЬНАЯ ЗНАЧИМОСТЬ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Опишите социальное значение компании/проекта, а именно: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улучшение здоровья детей;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развитие и навыки;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безопасность и забота; 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7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9A453BC-E3E9-DF90-3D50-1368CE615B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-11424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9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6991499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ПРЕИМУЩЕСТВА И ОСОБЕННОСТИ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Левушкина И.В.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8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67609" y="4077072"/>
            <a:ext cx="7416824" cy="230832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endParaRPr lang="ru-RU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Расскажите о том, что присуще именно вашей услуге, что отличает ее от других, особенности, которые выделяю ее.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A853FAD-4E8C-0E90-11E9-3E4E8DEB01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-11424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021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КОНТАКТНАЯ ИНФОРМАЦИЯ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Укажите название номинируемого бренда/компании/проекта.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ФИО докладчика.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Название компании.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9</a:t>
            </a:fld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0EE7587-313F-4945-EAD5-9B16828C96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-11424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97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398</Words>
  <Application>Microsoft Office PowerPoint</Application>
  <PresentationFormat>Широкоэкранный</PresentationFormat>
  <Paragraphs>67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auser14</dc:creator>
  <cp:lastModifiedBy>Ксения Суворова</cp:lastModifiedBy>
  <cp:revision>22</cp:revision>
  <dcterms:created xsi:type="dcterms:W3CDTF">2019-07-19T10:10:13Z</dcterms:created>
  <dcterms:modified xsi:type="dcterms:W3CDTF">2022-06-06T14:43:40Z</dcterms:modified>
</cp:coreProperties>
</file>