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208957" y="1556792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>
                <a:solidFill>
                  <a:schemeClr val="accent6">
                    <a:lumMod val="75000"/>
                  </a:schemeClr>
                </a:solidFill>
              </a:rPr>
              <a:t>ЛИДЕРЫ </a:t>
            </a:r>
            <a:r>
              <a:rPr lang="ru-RU" sz="3500" dirty="0">
                <a:solidFill>
                  <a:schemeClr val="accent6">
                    <a:lumMod val="75000"/>
                  </a:schemeClr>
                </a:solidFill>
              </a:rPr>
              <a:t>ОТРАСЛИ</a:t>
            </a:r>
          </a:p>
          <a:p>
            <a:pPr algn="l" defTabSz="390525"/>
            <a:r>
              <a:rPr lang="ru-RU" sz="2600" dirty="0">
                <a:solidFill>
                  <a:schemeClr val="bg2">
                    <a:lumMod val="25000"/>
                  </a:schemeClr>
                </a:solidFill>
              </a:rPr>
              <a:t>(укажите название номинации)</a:t>
            </a:r>
          </a:p>
          <a:p>
            <a:pPr algn="l" defTabSz="390525"/>
            <a:r>
              <a:rPr lang="ru-RU" sz="26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179676" y="3212976"/>
            <a:ext cx="5652628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</a:p>
          <a:p>
            <a:pPr marL="0" indent="0" defTabSz="577850">
              <a:spcBef>
                <a:spcPct val="0"/>
              </a:spcBef>
              <a:buNone/>
            </a:pPr>
            <a:endParaRPr lang="ru-RU" dirty="0">
              <a:solidFill>
                <a:srgbClr val="CA9B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164421" y="692696"/>
            <a:ext cx="2160240" cy="3270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Компания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Бренд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Лицензия и лицензионная продукция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Франчайзинг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Магазин и интернет-магазин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Социальный маркетинговый проект года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Устойчивое развитие, КСО и благотворительность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5963" algn="just">
              <a:lnSpc>
                <a:spcPct val="150000"/>
              </a:lnSpc>
            </a:pP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</a:t>
            </a:r>
          </a:p>
          <a:p>
            <a:endParaRPr lang="ru-RU" sz="8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DF6D64E-4B00-0E35-FCE2-7F93522FC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0" y="-11424"/>
            <a:ext cx="1796720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A050EEA-F150-5E5B-D9A6-C1DE1FC3F51D}"/>
              </a:ext>
            </a:extLst>
          </p:cNvPr>
          <p:cNvSpPr txBox="1"/>
          <p:nvPr/>
        </p:nvSpPr>
        <p:spPr>
          <a:xfrm>
            <a:off x="3287688" y="4941168"/>
            <a:ext cx="5701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</a:p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Бренд  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Возрастная категория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36160" y="3484741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фото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F2EBEEB-5705-4664-A70A-ECEDEC86F1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КЛЮЧЕВЫЕ РЕЗУЛЬТАТЫ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7190731-39A2-14A5-91F3-5CD7E6596D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ИННОВАЦИИ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5BF118-E542-AD29-0D47-B7B9FA013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ДИНАМИКА РАЗВИТИЯ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15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CC864EF-3F37-7A72-FC2F-1C63CEE6B1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D548A95-568B-FAF1-4173-E53F62AFFF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9A453BC-E3E9-DF90-3D50-1368CE615B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услуге, что отличает ее от других, особенности, которые выделяю ее.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853FAD-4E8C-0E90-11E9-3E4E8DEB01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21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9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EE7587-313F-4945-EAD5-9B16828C96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-11424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398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Ксения Суворова</cp:lastModifiedBy>
  <cp:revision>22</cp:revision>
  <dcterms:created xsi:type="dcterms:W3CDTF">2019-07-19T10:10:13Z</dcterms:created>
  <dcterms:modified xsi:type="dcterms:W3CDTF">2022-06-06T14:43:40Z</dcterms:modified>
</cp:coreProperties>
</file>